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61" r:id="rId5"/>
    <p:sldId id="262" r:id="rId6"/>
    <p:sldId id="259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5F5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97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4208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8021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0237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8617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4570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8278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3485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04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156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4404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6381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3A491-1DC8-4185-8E18-A59D56ED6A5F}" type="datetimeFigureOut">
              <a:rPr lang="ru-RU" smtClean="0"/>
              <a:t>14.11.2024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E6ED9-3652-4E12-8DCD-577D3F76CC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3321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7.wdp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1539" y="4004321"/>
            <a:ext cx="9144000" cy="1310774"/>
          </a:xfrm>
        </p:spPr>
        <p:txBody>
          <a:bodyPr>
            <a:normAutofit/>
          </a:bodyPr>
          <a:lstStyle/>
          <a:p>
            <a:r>
              <a:rPr lang="en-US" sz="8000" dirty="0" smtClean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UnitedChanger.</a:t>
            </a:r>
            <a:endParaRPr lang="ru-RU" sz="8000" dirty="0">
              <a:solidFill>
                <a:schemeClr val="bg1"/>
              </a:solidFill>
              <a:ea typeface="Segoe UI Symbol" panose="020B0502040204020203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1539" y="5488133"/>
            <a:ext cx="9144000" cy="564848"/>
          </a:xfrm>
        </p:spPr>
        <p:txBody>
          <a:bodyPr>
            <a:normAutofit lnSpcReduction="10000"/>
          </a:bodyPr>
          <a:lstStyle/>
          <a:p>
            <a:r>
              <a:rPr lang="ru-RU" sz="3600" dirty="0" smtClean="0">
                <a:solidFill>
                  <a:schemeClr val="bg1"/>
                </a:solidFill>
              </a:rPr>
              <a:t>Проект, стремящийся в будущее.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958" y="866316"/>
            <a:ext cx="2451161" cy="245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9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63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Прямоугольник 11"/>
          <p:cNvSpPr/>
          <p:nvPr/>
        </p:nvSpPr>
        <p:spPr>
          <a:xfrm>
            <a:off x="8300720" y="0"/>
            <a:ext cx="3891279" cy="6858000"/>
          </a:xfrm>
          <a:prstGeom prst="rect">
            <a:avLst/>
          </a:prstGeom>
          <a:solidFill>
            <a:srgbClr val="5F5F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0" y="0"/>
            <a:ext cx="4196079" cy="6858000"/>
          </a:xfrm>
          <a:prstGeom prst="rect">
            <a:avLst/>
          </a:prstGeom>
          <a:gradFill flip="none" rotWithShape="1">
            <a:gsLst>
              <a:gs pos="0">
                <a:srgbClr val="5F5F5F">
                  <a:shade val="30000"/>
                  <a:satMod val="115000"/>
                </a:srgbClr>
              </a:gs>
              <a:gs pos="50000">
                <a:srgbClr val="5F5F5F">
                  <a:shade val="67500"/>
                  <a:satMod val="115000"/>
                </a:srgbClr>
              </a:gs>
              <a:gs pos="100000">
                <a:srgbClr val="5F5F5F">
                  <a:shade val="100000"/>
                  <a:satMod val="115000"/>
                </a:srgbClr>
              </a:gs>
            </a:gsLst>
            <a:lin ang="135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69" y="987961"/>
            <a:ext cx="2905497" cy="2895972"/>
          </a:xfrm>
          <a:prstGeom prst="ellipse">
            <a:avLst/>
          </a:prstGeom>
          <a:effectLst>
            <a:softEdge rad="0"/>
          </a:effectLst>
        </p:spPr>
      </p:pic>
      <p:sp>
        <p:nvSpPr>
          <p:cNvPr id="9" name="TextBox 8"/>
          <p:cNvSpPr txBox="1"/>
          <p:nvPr/>
        </p:nvSpPr>
        <p:spPr>
          <a:xfrm>
            <a:off x="304033" y="4093694"/>
            <a:ext cx="35880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Name: UnityDuck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Country: </a:t>
            </a:r>
            <a:r>
              <a:rPr lang="ru-RU" sz="3200" dirty="0" smtClean="0">
                <a:solidFill>
                  <a:schemeClr val="bg1"/>
                </a:solidFill>
              </a:rPr>
              <a:t>Россия</a:t>
            </a:r>
            <a:endParaRPr lang="en-US" sz="3200" dirty="0" smtClean="0">
              <a:solidFill>
                <a:schemeClr val="bg1"/>
              </a:solidFill>
            </a:endParaRPr>
          </a:p>
          <a:p>
            <a:r>
              <a:rPr lang="en-US" sz="3200" dirty="0" smtClean="0">
                <a:solidFill>
                  <a:schemeClr val="bg1"/>
                </a:solidFill>
              </a:rPr>
              <a:t>City: </a:t>
            </a:r>
            <a:r>
              <a:rPr lang="ru-RU" sz="3200" dirty="0" smtClean="0">
                <a:solidFill>
                  <a:schemeClr val="bg1"/>
                </a:solidFill>
              </a:rPr>
              <a:t>Москва</a:t>
            </a:r>
            <a:endParaRPr lang="en-US" sz="3200" dirty="0" smtClean="0">
              <a:solidFill>
                <a:schemeClr val="bg1"/>
              </a:solidFill>
            </a:endParaRPr>
          </a:p>
          <a:p>
            <a:r>
              <a:rPr lang="ru-RU" sz="3200" dirty="0" smtClean="0">
                <a:solidFill>
                  <a:schemeClr val="bg1"/>
                </a:solidFill>
              </a:rPr>
              <a:t>Студент лицея 1511 при НИЯУ МИФИ.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992" y="738558"/>
            <a:ext cx="5292596" cy="538088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6589" y="113639"/>
            <a:ext cx="25282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About ME</a:t>
            </a:r>
            <a:endParaRPr lang="ru-RU" sz="44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5775" y="6215973"/>
            <a:ext cx="545495" cy="545495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43841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Picture backgroun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3680" y="33040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UnitedChanger. What is it?</a:t>
            </a:r>
            <a:endParaRPr lang="ru-RU" sz="4800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33680" y="2055809"/>
            <a:ext cx="11120120" cy="4121153"/>
          </a:xfrm>
        </p:spPr>
        <p:txBody>
          <a:bodyPr>
            <a:normAutofit/>
          </a:bodyPr>
          <a:lstStyle/>
          <a:p>
            <a:r>
              <a:rPr lang="ru-RU" sz="3200" dirty="0" smtClean="0">
                <a:solidFill>
                  <a:schemeClr val="bg1"/>
                </a:solidFill>
              </a:rPr>
              <a:t>UnitedChanger </a:t>
            </a:r>
            <a:r>
              <a:rPr lang="ru-RU" sz="3200" dirty="0">
                <a:solidFill>
                  <a:schemeClr val="bg1"/>
                </a:solidFill>
              </a:rPr>
              <a:t>- это приложение для получения информации о курсах основных мировых валют, криптовалют в реальном времени, а также конвертации одной валюты в другую. </a:t>
            </a:r>
            <a:endParaRPr lang="ru-RU" sz="32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ru-RU" sz="3200" dirty="0" smtClean="0">
              <a:solidFill>
                <a:schemeClr val="bg1"/>
              </a:solidFill>
            </a:endParaRPr>
          </a:p>
          <a:p>
            <a:r>
              <a:rPr lang="ru-RU" sz="3200" dirty="0" smtClean="0">
                <a:solidFill>
                  <a:schemeClr val="bg1"/>
                </a:solidFill>
              </a:rPr>
              <a:t>Приложение </a:t>
            </a:r>
            <a:r>
              <a:rPr lang="ru-RU" sz="3200" dirty="0">
                <a:solidFill>
                  <a:schemeClr val="bg1"/>
                </a:solidFill>
              </a:rPr>
              <a:t>предоставляет пользователю интуитивно понятный интерфейс и надёжные данные о курсах с ведущей мировой биржи.</a:t>
            </a:r>
            <a:endParaRPr lang="ru-RU" sz="3200" dirty="0">
              <a:solidFill>
                <a:schemeClr val="bg1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314" y="140433"/>
            <a:ext cx="1774945" cy="177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87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Functionality. Is it great?</a:t>
            </a:r>
            <a:endParaRPr lang="ru-RU" sz="5400" b="1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585732"/>
            <a:ext cx="10515600" cy="50002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Благодаря нашему приложению Вы сможете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Полностью контролировать курс валют и следить за его изменениями.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Конвертировать одну валюту в другую.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Строить графики одной валюты по отношению к другой.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Добавлять наиболее интересные Вам валюты в избранное и строить по ним таблицу курсов по отношению друг к другу.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Настраивать уведомления, которые будут сообщать Вам об изменении курса той или иной валюты.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Всё это, конечно же, будет сопровождаться работой в собственном профиле.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314" y="140433"/>
            <a:ext cx="1774945" cy="177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95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914" y="164755"/>
            <a:ext cx="1936170" cy="193617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730248"/>
            <a:ext cx="10515600" cy="1325563"/>
          </a:xfrm>
        </p:spPr>
        <p:txBody>
          <a:bodyPr>
            <a:normAutofit/>
          </a:bodyPr>
          <a:lstStyle/>
          <a:p>
            <a:r>
              <a:rPr lang="en-US" sz="6600" dirty="0" smtClean="0">
                <a:solidFill>
                  <a:schemeClr val="bg1"/>
                </a:solidFill>
              </a:rPr>
              <a:t>Buffalo Capit</a:t>
            </a:r>
            <a:endParaRPr lang="ru-RU" sz="6600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387599"/>
            <a:ext cx="10921678" cy="39112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4000" dirty="0" smtClean="0">
                <a:solidFill>
                  <a:schemeClr val="bg1"/>
                </a:solidFill>
              </a:rPr>
              <a:t>Официальным маскотом проекта является бык по имени Капит. Он – истинный капиталист, настроенный на достижение успеха, вне зависимости от того, что для этого потребуется.</a:t>
            </a:r>
            <a:r>
              <a:rPr lang="el-GR" sz="3200" b="1" dirty="0"/>
              <a:t> </a:t>
            </a:r>
            <a:endParaRPr lang="ru-RU" sz="3200" b="1" dirty="0" smtClean="0"/>
          </a:p>
          <a:p>
            <a:pPr marL="0" indent="0">
              <a:buNone/>
            </a:pPr>
            <a:endParaRPr lang="ru-RU" sz="36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ru-RU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49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Picture background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430496" y="4736440"/>
            <a:ext cx="37206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dirty="0" smtClean="0">
                <a:solidFill>
                  <a:schemeClr val="bg1"/>
                </a:solidFill>
              </a:rPr>
              <a:t>Спасибо за внимание!</a:t>
            </a:r>
            <a:endParaRPr lang="ru-RU" sz="4800" dirty="0">
              <a:solidFill>
                <a:schemeClr val="bg1"/>
              </a:solidFill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113" y="322521"/>
            <a:ext cx="2599739" cy="2599739"/>
          </a:xfrm>
          <a:prstGeom prst="rect">
            <a:avLst/>
          </a:prstGeom>
        </p:spPr>
      </p:pic>
      <p:grpSp>
        <p:nvGrpSpPr>
          <p:cNvPr id="14" name="Группа 13"/>
          <p:cNvGrpSpPr/>
          <p:nvPr/>
        </p:nvGrpSpPr>
        <p:grpSpPr>
          <a:xfrm>
            <a:off x="477966" y="1055579"/>
            <a:ext cx="4799951" cy="4746842"/>
            <a:chOff x="477966" y="1055579"/>
            <a:chExt cx="4799951" cy="4746842"/>
          </a:xfrm>
        </p:grpSpPr>
        <p:grpSp>
          <p:nvGrpSpPr>
            <p:cNvPr id="7" name="Группа 6"/>
            <p:cNvGrpSpPr/>
            <p:nvPr/>
          </p:nvGrpSpPr>
          <p:grpSpPr>
            <a:xfrm>
              <a:off x="477966" y="1055579"/>
              <a:ext cx="4799951" cy="4746842"/>
              <a:chOff x="449160" y="332682"/>
              <a:chExt cx="6138156" cy="6070240"/>
            </a:xfrm>
          </p:grpSpPr>
          <p:pic>
            <p:nvPicPr>
              <p:cNvPr id="6146" name="Picture 2" descr="Picture background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9160" y="332682"/>
                <a:ext cx="6070239" cy="60702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" name="Рисунок 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27279" y="3701000"/>
                <a:ext cx="1960037" cy="1099600"/>
              </a:xfrm>
              <a:prstGeom prst="rect">
                <a:avLst/>
              </a:prstGeom>
              <a:scene3d>
                <a:camera prst="perspectiveContrastingLeftFacing"/>
                <a:lightRig rig="threePt" dir="t"/>
              </a:scene3d>
            </p:spPr>
          </p:pic>
        </p:grpSp>
        <p:pic>
          <p:nvPicPr>
            <p:cNvPr id="9" name="Рисунок 8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05716">
              <a:off x="1203025" y="1388170"/>
              <a:ext cx="1760061" cy="1432288"/>
            </a:xfrm>
            <a:prstGeom prst="rect">
              <a:avLst/>
            </a:prstGeom>
          </p:spPr>
        </p:pic>
      </p:grpSp>
      <p:pic>
        <p:nvPicPr>
          <p:cNvPr id="12" name="Рисунок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58" y="1845420"/>
            <a:ext cx="2715438" cy="316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912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193</Words>
  <Application>Microsoft Office PowerPoint</Application>
  <PresentationFormat>Широкоэкранный</PresentationFormat>
  <Paragraphs>22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UI Symbol</vt:lpstr>
      <vt:lpstr>Тема Office</vt:lpstr>
      <vt:lpstr>UnitedChanger.</vt:lpstr>
      <vt:lpstr>Презентация PowerPoint</vt:lpstr>
      <vt:lpstr>UnitedChanger. What is it?</vt:lpstr>
      <vt:lpstr>Functionality. Is it great?</vt:lpstr>
      <vt:lpstr>Buffalo Capit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Slide.</dc:title>
  <dc:creator>Суровов Александр</dc:creator>
  <cp:lastModifiedBy>Суровов Александр</cp:lastModifiedBy>
  <cp:revision>13</cp:revision>
  <dcterms:created xsi:type="dcterms:W3CDTF">2024-11-11T22:04:43Z</dcterms:created>
  <dcterms:modified xsi:type="dcterms:W3CDTF">2024-11-14T21:16:01Z</dcterms:modified>
</cp:coreProperties>
</file>

<file path=docProps/thumbnail.jpeg>
</file>